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6" autoAdjust="0"/>
    <p:restoredTop sz="94660"/>
  </p:normalViewPr>
  <p:slideViewPr>
    <p:cSldViewPr snapToGrid="0">
      <p:cViewPr varScale="1">
        <p:scale>
          <a:sx n="155" d="100"/>
          <a:sy n="155" d="100"/>
        </p:scale>
        <p:origin x="462" y="15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3FB5FD0-70CA-4CB1-814C-A74626B2C27E}" type="datetimeFigureOut">
              <a:rPr lang="fr-FR" smtClean="0"/>
              <a:t>27/08/2021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1958D8F-C94D-4FD1-9E44-257574B206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053101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1D8624-3A3F-4514-A842-E819762303AD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191061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78FA58-E000-4245-B980-3DC2B407962C}" type="datetimeFigureOut">
              <a:rPr lang="fr-FR" smtClean="0"/>
              <a:t>27/08/2021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6505F-0F1E-4064-B2A7-9C91CE68923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757212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78FA58-E000-4245-B980-3DC2B407962C}" type="datetimeFigureOut">
              <a:rPr lang="fr-FR" smtClean="0"/>
              <a:t>27/08/2021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6505F-0F1E-4064-B2A7-9C91CE68923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003797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78FA58-E000-4245-B980-3DC2B407962C}" type="datetimeFigureOut">
              <a:rPr lang="fr-FR" smtClean="0"/>
              <a:t>27/08/2021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6505F-0F1E-4064-B2A7-9C91CE68923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575642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78FA58-E000-4245-B980-3DC2B407962C}" type="datetimeFigureOut">
              <a:rPr lang="fr-FR" smtClean="0"/>
              <a:t>27/08/2021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6505F-0F1E-4064-B2A7-9C91CE68923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201052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78FA58-E000-4245-B980-3DC2B407962C}" type="datetimeFigureOut">
              <a:rPr lang="fr-FR" smtClean="0"/>
              <a:t>27/08/2021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6505F-0F1E-4064-B2A7-9C91CE68923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956435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78FA58-E000-4245-B980-3DC2B407962C}" type="datetimeFigureOut">
              <a:rPr lang="fr-FR" smtClean="0"/>
              <a:t>27/08/2021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6505F-0F1E-4064-B2A7-9C91CE68923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492306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78FA58-E000-4245-B980-3DC2B407962C}" type="datetimeFigureOut">
              <a:rPr lang="fr-FR" smtClean="0"/>
              <a:t>27/08/2021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6505F-0F1E-4064-B2A7-9C91CE68923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863521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78FA58-E000-4245-B980-3DC2B407962C}" type="datetimeFigureOut">
              <a:rPr lang="fr-FR" smtClean="0"/>
              <a:t>27/08/2021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6505F-0F1E-4064-B2A7-9C91CE68923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953243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78FA58-E000-4245-B980-3DC2B407962C}" type="datetimeFigureOut">
              <a:rPr lang="fr-FR" smtClean="0"/>
              <a:t>27/08/2021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6505F-0F1E-4064-B2A7-9C91CE68923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510827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78FA58-E000-4245-B980-3DC2B407962C}" type="datetimeFigureOut">
              <a:rPr lang="fr-FR" smtClean="0"/>
              <a:t>27/08/2021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6505F-0F1E-4064-B2A7-9C91CE68923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731634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78FA58-E000-4245-B980-3DC2B407962C}" type="datetimeFigureOut">
              <a:rPr lang="fr-FR" smtClean="0"/>
              <a:t>27/08/2021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6505F-0F1E-4064-B2A7-9C91CE68923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318023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78FA58-E000-4245-B980-3DC2B407962C}" type="datetimeFigureOut">
              <a:rPr lang="fr-FR" smtClean="0"/>
              <a:t>27/08/2021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F6505F-0F1E-4064-B2A7-9C91CE68923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345686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981502"/>
            <a:ext cx="9144000" cy="869601"/>
          </a:xfrm>
        </p:spPr>
        <p:txBody>
          <a:bodyPr>
            <a:normAutofit/>
          </a:bodyPr>
          <a:lstStyle/>
          <a:p>
            <a:r>
              <a:rPr lang="fr-FR" sz="3200" b="1" dirty="0" smtClean="0">
                <a:solidFill>
                  <a:schemeClr val="accent5">
                    <a:lumMod val="75000"/>
                  </a:schemeClr>
                </a:solidFill>
              </a:rPr>
              <a:t>CPGE : RESULTATS CONCOURS  (Intégrations)</a:t>
            </a:r>
            <a:endParaRPr lang="fr-FR" sz="3200" b="1" dirty="0">
              <a:solidFill>
                <a:schemeClr val="accent5">
                  <a:lumMod val="75000"/>
                </a:schemeClr>
              </a:solidFill>
            </a:endParaRPr>
          </a:p>
        </p:txBody>
      </p:sp>
      <p:graphicFrame>
        <p:nvGraphicFramePr>
          <p:cNvPr id="4" name="Tableau 3"/>
          <p:cNvGraphicFramePr>
            <a:graphicFrameLocks noGrp="1"/>
          </p:cNvGraphicFramePr>
          <p:nvPr>
            <p:extLst/>
          </p:nvPr>
        </p:nvGraphicFramePr>
        <p:xfrm>
          <a:off x="1865748" y="1851103"/>
          <a:ext cx="8312727" cy="333421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162959">
                  <a:extLst>
                    <a:ext uri="{9D8B030D-6E8A-4147-A177-3AD203B41FA5}">
                      <a16:colId xmlns:a16="http://schemas.microsoft.com/office/drawing/2014/main" val="1764753140"/>
                    </a:ext>
                  </a:extLst>
                </a:gridCol>
                <a:gridCol w="633933">
                  <a:extLst>
                    <a:ext uri="{9D8B030D-6E8A-4147-A177-3AD203B41FA5}">
                      <a16:colId xmlns:a16="http://schemas.microsoft.com/office/drawing/2014/main" val="2947744677"/>
                    </a:ext>
                  </a:extLst>
                </a:gridCol>
                <a:gridCol w="769534">
                  <a:extLst>
                    <a:ext uri="{9D8B030D-6E8A-4147-A177-3AD203B41FA5}">
                      <a16:colId xmlns:a16="http://schemas.microsoft.com/office/drawing/2014/main" val="3904848088"/>
                    </a:ext>
                  </a:extLst>
                </a:gridCol>
                <a:gridCol w="649506">
                  <a:extLst>
                    <a:ext uri="{9D8B030D-6E8A-4147-A177-3AD203B41FA5}">
                      <a16:colId xmlns:a16="http://schemas.microsoft.com/office/drawing/2014/main" val="3805107383"/>
                    </a:ext>
                  </a:extLst>
                </a:gridCol>
                <a:gridCol w="738910">
                  <a:extLst>
                    <a:ext uri="{9D8B030D-6E8A-4147-A177-3AD203B41FA5}">
                      <a16:colId xmlns:a16="http://schemas.microsoft.com/office/drawing/2014/main" val="1732998088"/>
                    </a:ext>
                  </a:extLst>
                </a:gridCol>
                <a:gridCol w="583506">
                  <a:extLst>
                    <a:ext uri="{9D8B030D-6E8A-4147-A177-3AD203B41FA5}">
                      <a16:colId xmlns:a16="http://schemas.microsoft.com/office/drawing/2014/main" val="244425388"/>
                    </a:ext>
                  </a:extLst>
                </a:gridCol>
                <a:gridCol w="835536">
                  <a:extLst>
                    <a:ext uri="{9D8B030D-6E8A-4147-A177-3AD203B41FA5}">
                      <a16:colId xmlns:a16="http://schemas.microsoft.com/office/drawing/2014/main" val="1790316825"/>
                    </a:ext>
                  </a:extLst>
                </a:gridCol>
                <a:gridCol w="637836">
                  <a:extLst>
                    <a:ext uri="{9D8B030D-6E8A-4147-A177-3AD203B41FA5}">
                      <a16:colId xmlns:a16="http://schemas.microsoft.com/office/drawing/2014/main" val="916001291"/>
                    </a:ext>
                  </a:extLst>
                </a:gridCol>
                <a:gridCol w="795477">
                  <a:extLst>
                    <a:ext uri="{9D8B030D-6E8A-4147-A177-3AD203B41FA5}">
                      <a16:colId xmlns:a16="http://schemas.microsoft.com/office/drawing/2014/main" val="2514681579"/>
                    </a:ext>
                  </a:extLst>
                </a:gridCol>
                <a:gridCol w="532377">
                  <a:extLst>
                    <a:ext uri="{9D8B030D-6E8A-4147-A177-3AD203B41FA5}">
                      <a16:colId xmlns:a16="http://schemas.microsoft.com/office/drawing/2014/main" val="3832419238"/>
                    </a:ext>
                  </a:extLst>
                </a:gridCol>
                <a:gridCol w="973153">
                  <a:extLst>
                    <a:ext uri="{9D8B030D-6E8A-4147-A177-3AD203B41FA5}">
                      <a16:colId xmlns:a16="http://schemas.microsoft.com/office/drawing/2014/main" val="3300230065"/>
                    </a:ext>
                  </a:extLst>
                </a:gridCol>
              </a:tblGrid>
              <a:tr h="476316">
                <a:tc>
                  <a:txBody>
                    <a:bodyPr/>
                    <a:lstStyle/>
                    <a:p>
                      <a:pPr algn="ctr" fontAlgn="b"/>
                      <a:r>
                        <a:rPr lang="fr-FR" sz="24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ECG</a:t>
                      </a:r>
                      <a:endParaRPr lang="fr-FR" sz="24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fr-FR" sz="1800" b="1" u="none" strike="noStrike" dirty="0">
                          <a:effectLst/>
                        </a:rPr>
                        <a:t>2017</a:t>
                      </a:r>
                      <a:endParaRPr lang="fr-FR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fr-FR" sz="1800" b="1" u="none" strike="noStrike" dirty="0">
                          <a:effectLst/>
                        </a:rPr>
                        <a:t>2018</a:t>
                      </a:r>
                      <a:endParaRPr lang="fr-FR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fr-FR" sz="1800" b="1" u="none" strike="noStrike" dirty="0">
                          <a:effectLst/>
                        </a:rPr>
                        <a:t>2019</a:t>
                      </a:r>
                      <a:endParaRPr lang="fr-FR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fr-FR" sz="1800" b="1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2020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fr-FR" sz="2400" u="none" strike="noStrike" kern="120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2021</a:t>
                      </a:r>
                      <a:endParaRPr lang="fr-FR" sz="2400" u="none" strike="noStrike" kern="1200" dirty="0">
                        <a:solidFill>
                          <a:srgbClr val="FF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endParaRPr lang="fr-FR" sz="2400" u="none" strike="noStrike" kern="1200" dirty="0">
                        <a:solidFill>
                          <a:srgbClr val="FF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24198898"/>
                  </a:ext>
                </a:extLst>
              </a:tr>
              <a:tr h="400105"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i="1" u="none" strike="noStrike" dirty="0">
                          <a:effectLst/>
                        </a:rPr>
                        <a:t>candidats</a:t>
                      </a:r>
                      <a:endParaRPr lang="fr-FR" sz="2000" b="0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fr-FR" sz="1800" i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112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fr-FR" sz="1800" i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97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fr-FR" sz="1800" i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104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fr-FR" sz="1800" i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112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fr-FR" sz="1800" i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97</a:t>
                      </a:r>
                      <a:endParaRPr lang="fr-FR" sz="1800" i="1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endParaRPr lang="fr-FR" sz="2400" u="none" strike="noStrike" kern="1200" dirty="0">
                        <a:solidFill>
                          <a:srgbClr val="FF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75376345"/>
                  </a:ext>
                </a:extLst>
              </a:tr>
              <a:tr h="495369">
                <a:tc>
                  <a:txBody>
                    <a:bodyPr/>
                    <a:lstStyle/>
                    <a:p>
                      <a:pPr algn="ctr" fontAlgn="b"/>
                      <a:r>
                        <a:rPr lang="fr-FR" sz="2400" b="1" u="none" strike="noStrike" dirty="0" smtClean="0">
                          <a:effectLst/>
                        </a:rPr>
                        <a:t>HEC</a:t>
                      </a:r>
                      <a:endParaRPr lang="fr-FR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u="none" strike="noStrike" dirty="0">
                          <a:effectLst/>
                        </a:rPr>
                        <a:t>3</a:t>
                      </a:r>
                      <a:endParaRPr lang="fr-F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u="none" strike="noStrike" dirty="0">
                          <a:effectLst/>
                        </a:rPr>
                        <a:t>3%</a:t>
                      </a:r>
                      <a:endParaRPr lang="fr-F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u="none" strike="noStrike" dirty="0">
                          <a:effectLst/>
                        </a:rPr>
                        <a:t>3</a:t>
                      </a:r>
                      <a:endParaRPr lang="fr-F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u="none" strike="noStrike" dirty="0">
                          <a:effectLst/>
                        </a:rPr>
                        <a:t>3%</a:t>
                      </a:r>
                      <a:endParaRPr lang="fr-F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u="none" strike="noStrike" dirty="0">
                          <a:effectLst/>
                        </a:rPr>
                        <a:t>2</a:t>
                      </a:r>
                      <a:endParaRPr lang="fr-F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u="none" strike="noStrike" dirty="0">
                          <a:effectLst/>
                        </a:rPr>
                        <a:t>2%</a:t>
                      </a:r>
                      <a:endParaRPr lang="fr-F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fr-FR" sz="18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fr-FR" sz="18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2%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fr-FR" sz="18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lang="fr-FR" sz="18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fr-FR" sz="18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1%</a:t>
                      </a:r>
                      <a:endParaRPr lang="fr-FR" sz="18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72071576"/>
                  </a:ext>
                </a:extLst>
              </a:tr>
              <a:tr h="476316">
                <a:tc>
                  <a:txBody>
                    <a:bodyPr/>
                    <a:lstStyle/>
                    <a:p>
                      <a:pPr algn="ctr" fontAlgn="b"/>
                      <a:r>
                        <a:rPr lang="fr-FR" sz="2400" b="1" u="none" strike="noStrike" dirty="0">
                          <a:effectLst/>
                        </a:rPr>
                        <a:t>TOP3</a:t>
                      </a:r>
                      <a:endParaRPr lang="fr-FR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u="none" strike="noStrike" dirty="0">
                          <a:effectLst/>
                        </a:rPr>
                        <a:t>21</a:t>
                      </a:r>
                      <a:endParaRPr lang="fr-F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u="none" strike="noStrike" dirty="0">
                          <a:effectLst/>
                        </a:rPr>
                        <a:t>19%</a:t>
                      </a:r>
                      <a:endParaRPr lang="fr-F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u="none" strike="noStrike" dirty="0">
                          <a:effectLst/>
                        </a:rPr>
                        <a:t>10</a:t>
                      </a:r>
                      <a:endParaRPr lang="fr-F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u="none" strike="noStrike" dirty="0">
                          <a:effectLst/>
                        </a:rPr>
                        <a:t>10%</a:t>
                      </a:r>
                      <a:endParaRPr lang="fr-F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u="none" strike="noStrike" dirty="0">
                          <a:effectLst/>
                        </a:rPr>
                        <a:t>13</a:t>
                      </a:r>
                      <a:endParaRPr lang="fr-F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u="none" strike="noStrike" dirty="0">
                          <a:effectLst/>
                        </a:rPr>
                        <a:t>13%</a:t>
                      </a:r>
                      <a:endParaRPr lang="fr-F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fr-FR" sz="18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21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fr-FR" sz="18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19%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fr-FR" sz="18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16</a:t>
                      </a:r>
                      <a:endParaRPr lang="fr-FR" sz="18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fr-FR" sz="18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16%</a:t>
                      </a:r>
                      <a:endParaRPr lang="fr-FR" sz="18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85959247"/>
                  </a:ext>
                </a:extLst>
              </a:tr>
              <a:tr h="495369">
                <a:tc>
                  <a:txBody>
                    <a:bodyPr/>
                    <a:lstStyle/>
                    <a:p>
                      <a:pPr algn="ctr" fontAlgn="b"/>
                      <a:r>
                        <a:rPr lang="fr-FR" sz="24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TOP6</a:t>
                      </a:r>
                      <a:endParaRPr lang="fr-FR" sz="24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u="none" strike="noStrike" dirty="0">
                          <a:effectLst/>
                        </a:rPr>
                        <a:t>49</a:t>
                      </a:r>
                      <a:endParaRPr lang="fr-F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800" b="1" u="none" strike="noStrike" dirty="0">
                          <a:effectLst/>
                        </a:rPr>
                        <a:t>44%</a:t>
                      </a:r>
                      <a:endParaRPr lang="fr-FR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u="none" strike="noStrike" dirty="0">
                          <a:effectLst/>
                        </a:rPr>
                        <a:t>54</a:t>
                      </a:r>
                      <a:endParaRPr lang="fr-F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800" b="1" u="none" strike="noStrike" dirty="0">
                          <a:effectLst/>
                        </a:rPr>
                        <a:t>5</a:t>
                      </a:r>
                      <a:r>
                        <a:rPr lang="fr-FR" sz="18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6%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u="none" strike="noStrike" dirty="0">
                          <a:effectLst/>
                        </a:rPr>
                        <a:t>55</a:t>
                      </a:r>
                      <a:endParaRPr lang="fr-F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800" b="1" u="none" strike="noStrike" dirty="0">
                          <a:effectLst/>
                        </a:rPr>
                        <a:t>53%</a:t>
                      </a:r>
                      <a:endParaRPr lang="fr-FR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fr-FR" sz="18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49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fr-FR" sz="18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44%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fr-FR" sz="18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46</a:t>
                      </a:r>
                      <a:endParaRPr lang="fr-FR" sz="18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fr-FR" sz="2400" u="none" strike="noStrike" kern="120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47%</a:t>
                      </a:r>
                      <a:endParaRPr lang="fr-FR" sz="2400" u="none" strike="noStrike" kern="1200" dirty="0">
                        <a:solidFill>
                          <a:srgbClr val="FF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79736720"/>
                  </a:ext>
                </a:extLst>
              </a:tr>
              <a:tr h="495369">
                <a:tc>
                  <a:txBody>
                    <a:bodyPr/>
                    <a:lstStyle/>
                    <a:p>
                      <a:pPr algn="ctr" fontAlgn="b"/>
                      <a:r>
                        <a:rPr lang="fr-FR" sz="2400" b="1" u="none" strike="noStrike" dirty="0">
                          <a:effectLst/>
                        </a:rPr>
                        <a:t>TOP10</a:t>
                      </a:r>
                      <a:endParaRPr lang="fr-FR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u="none" strike="noStrike" dirty="0">
                          <a:effectLst/>
                        </a:rPr>
                        <a:t>73</a:t>
                      </a:r>
                      <a:endParaRPr lang="fr-F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u="none" strike="noStrike" dirty="0">
                          <a:effectLst/>
                        </a:rPr>
                        <a:t>65%</a:t>
                      </a:r>
                      <a:endParaRPr lang="fr-F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u="none" strike="noStrike" dirty="0">
                          <a:effectLst/>
                        </a:rPr>
                        <a:t>76</a:t>
                      </a:r>
                      <a:endParaRPr lang="fr-F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u="none" strike="noStrike" dirty="0">
                          <a:effectLst/>
                        </a:rPr>
                        <a:t>78%</a:t>
                      </a:r>
                      <a:endParaRPr lang="fr-F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u="none" strike="noStrike" dirty="0">
                          <a:effectLst/>
                        </a:rPr>
                        <a:t>83</a:t>
                      </a:r>
                      <a:endParaRPr lang="fr-F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u="none" strike="noStrike" dirty="0">
                          <a:effectLst/>
                        </a:rPr>
                        <a:t>80%</a:t>
                      </a:r>
                      <a:endParaRPr lang="fr-F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fr-FR" sz="18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90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fr-FR" sz="18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80%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fr-FR" sz="18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73</a:t>
                      </a:r>
                      <a:endParaRPr lang="fr-FR" sz="18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fr-FR" sz="18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75%</a:t>
                      </a:r>
                      <a:endParaRPr lang="fr-FR" sz="18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24896422"/>
                  </a:ext>
                </a:extLst>
              </a:tr>
              <a:tr h="495369">
                <a:tc>
                  <a:txBody>
                    <a:bodyPr/>
                    <a:lstStyle/>
                    <a:p>
                      <a:pPr algn="ctr" fontAlgn="b"/>
                      <a:r>
                        <a:rPr lang="fr-FR" sz="2400" b="1" u="none" strike="noStrike" dirty="0">
                          <a:effectLst/>
                        </a:rPr>
                        <a:t>Intégrés</a:t>
                      </a:r>
                      <a:endParaRPr lang="fr-FR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u="none" strike="noStrike">
                          <a:effectLst/>
                        </a:rPr>
                        <a:t>79</a:t>
                      </a:r>
                      <a:endParaRPr lang="fr-FR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u="none" strike="noStrike" dirty="0">
                          <a:effectLst/>
                        </a:rPr>
                        <a:t>71%</a:t>
                      </a:r>
                      <a:endParaRPr lang="fr-F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u="none" strike="noStrike">
                          <a:effectLst/>
                        </a:rPr>
                        <a:t>78</a:t>
                      </a:r>
                      <a:endParaRPr lang="fr-FR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u="none" strike="noStrike" dirty="0">
                          <a:effectLst/>
                        </a:rPr>
                        <a:t>80%</a:t>
                      </a:r>
                      <a:endParaRPr lang="fr-F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u="none" strike="noStrike">
                          <a:effectLst/>
                        </a:rPr>
                        <a:t>85</a:t>
                      </a:r>
                      <a:endParaRPr lang="fr-FR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u="none" strike="noStrike" dirty="0">
                          <a:effectLst/>
                        </a:rPr>
                        <a:t>82%</a:t>
                      </a:r>
                      <a:endParaRPr lang="fr-F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fr-FR" sz="18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100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fr-FR" sz="18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89%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fr-FR" sz="18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76</a:t>
                      </a:r>
                      <a:endParaRPr lang="fr-FR" sz="18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fr-FR" sz="18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78%</a:t>
                      </a:r>
                      <a:endParaRPr lang="fr-FR" sz="18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29319941"/>
                  </a:ext>
                </a:extLst>
              </a:tr>
            </a:tbl>
          </a:graphicData>
        </a:graphic>
      </p:graphicFrame>
      <p:sp>
        <p:nvSpPr>
          <p:cNvPr id="5" name="ZoneTexte 4"/>
          <p:cNvSpPr txBox="1"/>
          <p:nvPr/>
        </p:nvSpPr>
        <p:spPr>
          <a:xfrm>
            <a:off x="1524000" y="5639418"/>
            <a:ext cx="972386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b="1" dirty="0"/>
              <a:t>Top3</a:t>
            </a:r>
            <a:r>
              <a:rPr lang="fr-FR" sz="1600" dirty="0"/>
              <a:t>: HEC - ESSEC- ESCP   </a:t>
            </a:r>
            <a:endParaRPr lang="fr-FR" sz="1600" dirty="0" smtClean="0"/>
          </a:p>
          <a:p>
            <a:r>
              <a:rPr lang="fr-FR" sz="1600" b="1" dirty="0" smtClean="0"/>
              <a:t>Top6</a:t>
            </a:r>
            <a:r>
              <a:rPr lang="fr-FR" sz="1600" dirty="0"/>
              <a:t>: Top3 + EDHEC- </a:t>
            </a:r>
            <a:r>
              <a:rPr lang="fr-FR" sz="1600" dirty="0" err="1"/>
              <a:t>EMLyon</a:t>
            </a:r>
            <a:r>
              <a:rPr lang="fr-FR" sz="1600" dirty="0"/>
              <a:t> - </a:t>
            </a:r>
            <a:r>
              <a:rPr lang="fr-FR" sz="1600" dirty="0" err="1"/>
              <a:t>Audencia</a:t>
            </a:r>
            <a:r>
              <a:rPr lang="fr-FR" sz="1600" dirty="0"/>
              <a:t>   </a:t>
            </a:r>
            <a:endParaRPr lang="fr-FR" sz="1600" dirty="0" smtClean="0"/>
          </a:p>
          <a:p>
            <a:r>
              <a:rPr lang="fr-FR" sz="1600" b="1" dirty="0" smtClean="0"/>
              <a:t>Top10 </a:t>
            </a:r>
            <a:r>
              <a:rPr lang="fr-FR" sz="1600" dirty="0"/>
              <a:t>: Top6 + </a:t>
            </a:r>
            <a:r>
              <a:rPr lang="fr-FR" sz="1600" dirty="0" err="1"/>
              <a:t>Skema</a:t>
            </a:r>
            <a:r>
              <a:rPr lang="fr-FR" sz="1600" dirty="0"/>
              <a:t> - Grenoble EM - </a:t>
            </a:r>
            <a:r>
              <a:rPr lang="fr-FR" sz="1600" dirty="0" err="1"/>
              <a:t>Neoma</a:t>
            </a:r>
            <a:r>
              <a:rPr lang="fr-FR" sz="1600" dirty="0"/>
              <a:t> - </a:t>
            </a:r>
            <a:r>
              <a:rPr lang="fr-FR" sz="1600" dirty="0" err="1"/>
              <a:t>Kedge</a:t>
            </a:r>
            <a:r>
              <a:rPr lang="fr-FR" sz="16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204067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126</Words>
  <Application>Microsoft Office PowerPoint</Application>
  <PresentationFormat>Grand écran</PresentationFormat>
  <Paragraphs>72</Paragraphs>
  <Slides>1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Thème Office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Elisabeth Legros</dc:creator>
  <cp:lastModifiedBy>Audrey Pujole</cp:lastModifiedBy>
  <cp:revision>1</cp:revision>
  <dcterms:created xsi:type="dcterms:W3CDTF">2021-08-27T14:25:44Z</dcterms:created>
  <dcterms:modified xsi:type="dcterms:W3CDTF">2021-08-27T15:35:16Z</dcterms:modified>
</cp:coreProperties>
</file>